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68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F46EB-42E3-904F-A697-D88C1D33B0C7}" type="datetimeFigureOut">
              <a:rPr lang="en-PT" smtClean="0"/>
              <a:t>03/12/2020</a:t>
            </a:fld>
            <a:endParaRPr lang="en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DC2C9-087F-474B-8BE9-4CF1A3061B95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44622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phic 19">
            <a:extLst>
              <a:ext uri="{FF2B5EF4-FFF2-40B4-BE49-F238E27FC236}">
                <a16:creationId xmlns:a16="http://schemas.microsoft.com/office/drawing/2014/main" id="{07945664-9691-584D-8376-6252F1A9D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40000" y="1766571"/>
            <a:ext cx="4752000" cy="50914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D53772-C9DD-E544-AD76-269CE5A2E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63731"/>
            <a:ext cx="10515600" cy="1661789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 dirty="0"/>
              <a:t>Click to edit Master title style</a:t>
            </a:r>
            <a:endParaRPr lang="en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94273-0791-F34D-A006-718323946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6799"/>
            <a:ext cx="10515600" cy="16617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60045-9714-3347-9D83-5F37F7A8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GB"/>
              <a:t>© 2020 COST Action CA19142 - LEAD-ME - All rights reserved</a:t>
            </a:r>
            <a:endParaRPr lang="en-PT"/>
          </a:p>
        </p:txBody>
      </p:sp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14474DB5-8D53-C346-A276-0961E82B556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8200" y="599954"/>
            <a:ext cx="2520000" cy="636364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109B2BFE-54B1-5948-9DA1-4E3991C693D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91400" y="676154"/>
            <a:ext cx="3962400" cy="482600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B8895140-1487-7B43-8D9A-CCC439996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/>
            <a:fld id="{E48A446B-CBAA-B743-8D36-6B5ACC3D157F}" type="datetime4">
              <a:rPr lang="en-US" smtClean="0"/>
              <a:t>December 3, 2020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24094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A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9F9800A6-7A8C-D247-9FE5-F4AAE5316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40000" y="1766571"/>
            <a:ext cx="4752000" cy="50914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D53772-C9DD-E544-AD76-269CE5A2E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63731"/>
            <a:ext cx="10515600" cy="1661789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 dirty="0"/>
              <a:t>Click to edit Master title style</a:t>
            </a:r>
            <a:endParaRPr lang="en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94273-0791-F34D-A006-718323946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6799"/>
            <a:ext cx="10515600" cy="16617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60045-9714-3347-9D83-5F37F7A8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© 2020 COST Action CA19142 - LEAD-ME - All rights reserved</a:t>
            </a:r>
            <a:endParaRPr lang="en-PT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109B2BFE-54B1-5948-9DA1-4E3991C693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91400" y="676154"/>
            <a:ext cx="3962400" cy="482600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B8895140-1487-7B43-8D9A-CCC439996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48A446B-CBAA-B743-8D36-6B5ACC3D157F}" type="datetime4">
              <a:rPr lang="en-US" smtClean="0"/>
              <a:pPr/>
              <a:t>December 3, 2020</a:t>
            </a:fld>
            <a:endParaRPr lang="en-PT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F082D48-413E-9A4A-81A2-1F15114DF9B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598565"/>
            <a:ext cx="2520000" cy="63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84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147F-7E7D-5249-8187-F80DCC318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246375"/>
            <a:ext cx="9274628" cy="86423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D1446-90AB-6F4A-9AF0-A5E7BF2FA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341912"/>
            <a:ext cx="11408230" cy="48350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6C56B-D60A-3D4D-8D2F-F7FF46D2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1886" y="6356350"/>
            <a:ext cx="2743200" cy="365125"/>
          </a:xfrm>
        </p:spPr>
        <p:txBody>
          <a:bodyPr/>
          <a:lstStyle/>
          <a:p>
            <a:fld id="{8C763428-D7AF-CA4F-80FC-164D20BFE606}" type="datetime4">
              <a:rPr lang="en-US" smtClean="0"/>
              <a:t>December 3, 2020</a:t>
            </a:fld>
            <a:endParaRPr lang="en-P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B3058-A76D-B149-85DA-3603A231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8243" y="6356350"/>
            <a:ext cx="5475514" cy="365125"/>
          </a:xfrm>
        </p:spPr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5B0C7-838D-CA46-BAE5-543C94E7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0873" y="6356350"/>
            <a:ext cx="2743200" cy="365125"/>
          </a:xfrm>
        </p:spPr>
        <p:txBody>
          <a:bodyPr/>
          <a:lstStyle/>
          <a:p>
            <a:fld id="{F05B86C1-8705-2F42-81F5-74F12F78E45E}" type="slidenum">
              <a:rPr lang="en-PT" smtClean="0"/>
              <a:t>‹#›</a:t>
            </a:fld>
            <a:endParaRPr lang="en-PT"/>
          </a:p>
        </p:txBody>
      </p:sp>
      <p:pic>
        <p:nvPicPr>
          <p:cNvPr id="11" name="Picture 10" descr="A picture containing shape&#10;&#10;Description automatically generated">
            <a:extLst>
              <a:ext uri="{FF2B5EF4-FFF2-40B4-BE49-F238E27FC236}">
                <a16:creationId xmlns:a16="http://schemas.microsoft.com/office/drawing/2014/main" id="{AFF60AC3-89D3-1B49-835B-C9717C1DD1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31843" y="455225"/>
            <a:ext cx="1768271" cy="44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85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5BB71-04C2-A241-9D38-6B721BF5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64426"/>
            <a:ext cx="10515600" cy="2698049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E7111-6051-6242-9F19-DE7A2CBBE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29AF3-580A-F749-8CBB-6C7133C5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141A-80FA-AE40-9252-8502F18460D4}" type="datetime4">
              <a:rPr lang="en-US" smtClean="0"/>
              <a:t>December 3, 2020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2B92F-D1C6-4E40-88D1-1C725343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1DA1F-19CD-3548-A25A-750BE1AF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6C1-8705-2F42-81F5-74F12F78E45E}" type="slidenum">
              <a:rPr lang="en-PT" smtClean="0"/>
              <a:t>‹#›</a:t>
            </a:fld>
            <a:endParaRPr lang="en-PT"/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2D73EB01-CEAD-104C-8A6B-E98ADA3C76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99954"/>
            <a:ext cx="2514600" cy="635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CEB74B5-E414-0E41-9DB7-EC3D6629A2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91400" y="676154"/>
            <a:ext cx="39624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2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BLA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5BB71-04C2-A241-9D38-6B721BF5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64426"/>
            <a:ext cx="10515600" cy="2698049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E7111-6051-6242-9F19-DE7A2CBBE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29AF3-580A-F749-8CBB-6C7133C5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EE141A-80FA-AE40-9252-8502F18460D4}" type="datetime4">
              <a:rPr lang="en-US" smtClean="0"/>
              <a:pPr/>
              <a:t>December 3, 2020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2B92F-D1C6-4E40-88D1-1C725343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1DA1F-19CD-3548-A25A-750BE1AF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05B86C1-8705-2F42-81F5-74F12F78E45E}" type="slidenum">
              <a:rPr lang="en-PT" smtClean="0"/>
              <a:pPr/>
              <a:t>‹#›</a:t>
            </a:fld>
            <a:endParaRPr lang="en-PT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CEB74B5-E414-0E41-9DB7-EC3D6629A2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1400" y="676154"/>
            <a:ext cx="3962400" cy="4826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6E9C7291-A783-AF44-90FA-94CFFB8FB0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598565"/>
            <a:ext cx="2520000" cy="63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73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0024879-096F-E34F-AE81-8BD6CCAF2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246375"/>
            <a:ext cx="9274628" cy="86423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PT" dirty="0"/>
          </a:p>
        </p:txBody>
      </p:sp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9D0CAA7D-A50F-1D4C-9665-8DB9AB0137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31843" y="455225"/>
            <a:ext cx="1768271" cy="446533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C548067-9824-5145-B380-E4C1CE9D51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1886" y="6356350"/>
            <a:ext cx="2743200" cy="365125"/>
          </a:xfrm>
        </p:spPr>
        <p:txBody>
          <a:bodyPr/>
          <a:lstStyle/>
          <a:p>
            <a:fld id="{8C763428-D7AF-CA4F-80FC-164D20BFE606}" type="datetime4">
              <a:rPr lang="en-US" smtClean="0"/>
              <a:t>December 3, 2020</a:t>
            </a:fld>
            <a:endParaRPr lang="en-PT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0215B6C-61FA-4247-8557-5B707168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8243" y="6356350"/>
            <a:ext cx="5475514" cy="365125"/>
          </a:xfrm>
        </p:spPr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2654AF2-1E3A-7B4C-BEB8-A7818144F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0873" y="6356350"/>
            <a:ext cx="2743200" cy="365125"/>
          </a:xfrm>
        </p:spPr>
        <p:txBody>
          <a:bodyPr/>
          <a:lstStyle/>
          <a:p>
            <a:fld id="{F05B86C1-8705-2F42-81F5-74F12F78E45E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96114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5021994-8721-EB4A-A86C-F7048875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1886" y="6356350"/>
            <a:ext cx="2743200" cy="365125"/>
          </a:xfrm>
        </p:spPr>
        <p:txBody>
          <a:bodyPr/>
          <a:lstStyle/>
          <a:p>
            <a:fld id="{8C763428-D7AF-CA4F-80FC-164D20BFE606}" type="datetime4">
              <a:rPr lang="en-US" smtClean="0"/>
              <a:t>December 3, 2020</a:t>
            </a:fld>
            <a:endParaRPr lang="en-PT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0F2C9F5-351A-C94B-9EFC-8DD523C35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8243" y="6356350"/>
            <a:ext cx="5475514" cy="365125"/>
          </a:xfrm>
        </p:spPr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38E41E8-01CE-DE48-8EFE-64631835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0873" y="6356350"/>
            <a:ext cx="2743200" cy="365125"/>
          </a:xfrm>
        </p:spPr>
        <p:txBody>
          <a:bodyPr/>
          <a:lstStyle/>
          <a:p>
            <a:fld id="{F05B86C1-8705-2F42-81F5-74F12F78E45E}" type="slidenum">
              <a:rPr lang="en-PT" smtClean="0"/>
              <a:t>‹#›</a:t>
            </a:fld>
            <a:endParaRPr lang="en-PT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4FC99182-4683-C440-A241-0D7E692779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31843" y="455225"/>
            <a:ext cx="1768271" cy="44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9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phic 19">
            <a:extLst>
              <a:ext uri="{FF2B5EF4-FFF2-40B4-BE49-F238E27FC236}">
                <a16:creationId xmlns:a16="http://schemas.microsoft.com/office/drawing/2014/main" id="{07945664-9691-584D-8376-6252F1A9D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40000" y="1766571"/>
            <a:ext cx="4752000" cy="50914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D53772-C9DD-E544-AD76-269CE5A2E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63731"/>
            <a:ext cx="10515600" cy="1661789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 dirty="0"/>
              <a:t>Click to edit Master title style</a:t>
            </a:r>
            <a:endParaRPr lang="en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94273-0791-F34D-A006-718323946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6799"/>
            <a:ext cx="10515600" cy="16617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60045-9714-3347-9D83-5F37F7A8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GB"/>
              <a:t>© 2020 COST Action CA19142 - LEAD-ME - All rights reserved</a:t>
            </a:r>
            <a:endParaRPr lang="en-PT"/>
          </a:p>
        </p:txBody>
      </p:sp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14474DB5-8D53-C346-A276-0961E82B556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8200" y="599954"/>
            <a:ext cx="2520000" cy="636364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109B2BFE-54B1-5948-9DA1-4E3991C693D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91400" y="676154"/>
            <a:ext cx="3962400" cy="482600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B8895140-1487-7B43-8D9A-CCC439996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/>
            <a:r>
              <a:rPr lang="en-US" dirty="0" err="1"/>
              <a:t>www.leadme-cost.eu</a:t>
            </a:r>
            <a:endParaRPr lang="en-PT" dirty="0"/>
          </a:p>
        </p:txBody>
      </p:sp>
    </p:spTree>
    <p:extLst>
      <p:ext uri="{BB962C8B-B14F-4D97-AF65-F5344CB8AC3E}">
        <p14:creationId xmlns:p14="http://schemas.microsoft.com/office/powerpoint/2010/main" val="420595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AST SLIDE BLA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47030792-E720-DD4C-A2C7-E776AE802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40000" y="1766571"/>
            <a:ext cx="4752000" cy="50914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D53772-C9DD-E544-AD76-269CE5A2E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63731"/>
            <a:ext cx="10515600" cy="1661789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 dirty="0"/>
              <a:t>Click to edit Master title style</a:t>
            </a:r>
            <a:endParaRPr lang="en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94273-0791-F34D-A006-718323946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6799"/>
            <a:ext cx="10515600" cy="16617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P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60045-9714-3347-9D83-5F37F7A8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© 2020 COST Action CA19142 - LEAD-ME - All rights reserved</a:t>
            </a:r>
            <a:endParaRPr lang="en-PT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109B2BFE-54B1-5948-9DA1-4E3991C693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91400" y="676154"/>
            <a:ext cx="3962400" cy="482600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B8895140-1487-7B43-8D9A-CCC439996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www.leadme-cost.eu</a:t>
            </a:r>
            <a:endParaRPr lang="en-PT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ED5B265-A302-CC43-83F8-E2F8068C7D1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598565"/>
            <a:ext cx="2520000" cy="63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016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196F-3BE1-764F-8DA3-9101ACE9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6375"/>
            <a:ext cx="10515600" cy="864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ED524-6CEB-2745-8359-B2DF48AE3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83360"/>
            <a:ext cx="10515600" cy="469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P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C26BA-FB64-A747-914B-53FCD0500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5C7A91A-1BA3-1246-8EBA-55CDE6BE70A7}" type="datetime4">
              <a:rPr lang="en-US" smtClean="0"/>
              <a:t>December 3, 2020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6FDB7-50D9-1647-9EE5-B0CF1CBC3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© 2020 COST Action CA19142 - LEAD-ME - All rights reserved</a:t>
            </a:r>
            <a:endParaRPr lang="en-PT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AD70E-4ABC-C147-835B-A59FD3BC8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05B86C1-8705-2F42-81F5-74F12F78E45E}" type="slidenum">
              <a:rPr lang="en-PT" smtClean="0"/>
              <a:pPr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12692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7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D7B23-C642-2042-AB4F-112A2E82CC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T" dirty="0"/>
              <a:t>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27F5EB-998F-4941-8C37-80F689481F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PT" dirty="0"/>
              <a:t>Presentation Sub-title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D4372-6880-EF40-AF4A-EE24C004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DD3588-649F-514C-89F9-6CA64707699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E534BABC-4FF7-BC45-9590-47E895F8F7CF}" type="datetime4">
              <a:rPr lang="en-US" smtClean="0"/>
              <a:t>December 3, 2020</a:t>
            </a:fld>
            <a:endParaRPr lang="en-P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A6CD91-2525-4F40-9500-DFD64AB9D0D0}"/>
              </a:ext>
            </a:extLst>
          </p:cNvPr>
          <p:cNvSpPr txBox="1"/>
          <p:nvPr/>
        </p:nvSpPr>
        <p:spPr>
          <a:xfrm>
            <a:off x="838200" y="4893352"/>
            <a:ext cx="330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T" dirty="0"/>
              <a:t>Author: </a:t>
            </a:r>
            <a:r>
              <a:rPr lang="en-PT" b="1" dirty="0"/>
              <a:t>John Doe</a:t>
            </a:r>
          </a:p>
        </p:txBody>
      </p:sp>
    </p:spTree>
    <p:extLst>
      <p:ext uri="{BB962C8B-B14F-4D97-AF65-F5344CB8AC3E}">
        <p14:creationId xmlns:p14="http://schemas.microsoft.com/office/powerpoint/2010/main" val="291192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1183B-B343-EE4A-934C-E9201EFE41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T" dirty="0"/>
              <a:t>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EB04A-4CB1-3442-B371-953DF9113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PT" dirty="0"/>
              <a:t>Presentation Sub-title Here</a:t>
            </a:r>
          </a:p>
          <a:p>
            <a:endParaRPr lang="en-P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EF9D6-471C-B04A-8DB0-FB642337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3EC2A-E05E-6C4A-BFD2-DEF67E6081B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8A446B-CBAA-B743-8D36-6B5ACC3D157F}" type="datetime4">
              <a:rPr lang="en-US" smtClean="0"/>
              <a:pPr/>
              <a:t>December 3, 2020</a:t>
            </a:fld>
            <a:endParaRPr lang="en-PT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B1178-0FF2-4C4F-8BC3-5DFAE2CB988A}"/>
              </a:ext>
            </a:extLst>
          </p:cNvPr>
          <p:cNvSpPr txBox="1"/>
          <p:nvPr/>
        </p:nvSpPr>
        <p:spPr>
          <a:xfrm>
            <a:off x="838200" y="4893352"/>
            <a:ext cx="330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T" dirty="0"/>
              <a:t>Author: </a:t>
            </a:r>
            <a:r>
              <a:rPr lang="en-PT" b="1" dirty="0"/>
              <a:t>John Doe</a:t>
            </a:r>
          </a:p>
        </p:txBody>
      </p:sp>
    </p:spTree>
    <p:extLst>
      <p:ext uri="{BB962C8B-B14F-4D97-AF65-F5344CB8AC3E}">
        <p14:creationId xmlns:p14="http://schemas.microsoft.com/office/powerpoint/2010/main" val="4163635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CC3E0-9968-0E45-A0FB-C4580D5F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T" dirty="0"/>
              <a:t>Title Example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FE864-CDD4-0949-BBA3-8D6C8A559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</a:t>
            </a:r>
            <a:r>
              <a:rPr lang="en-GB" dirty="0" err="1"/>
              <a:t>Feugiat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vestibulum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ullamcorper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ullamcorper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at </a:t>
            </a:r>
            <a:r>
              <a:rPr lang="en-GB" dirty="0" err="1"/>
              <a:t>ultrices</a:t>
            </a:r>
            <a:r>
              <a:rPr lang="en-GB" dirty="0"/>
              <a:t> mi tempus </a:t>
            </a:r>
            <a:r>
              <a:rPr lang="en-GB" dirty="0" err="1"/>
              <a:t>imperdiet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malesuada</a:t>
            </a:r>
            <a:r>
              <a:rPr lang="en-GB" dirty="0"/>
              <a:t> </a:t>
            </a:r>
            <a:r>
              <a:rPr lang="en-GB" dirty="0" err="1"/>
              <a:t>pellentesque</a:t>
            </a:r>
            <a:r>
              <a:rPr lang="en-GB" dirty="0"/>
              <a:t>. Auctor </a:t>
            </a:r>
            <a:r>
              <a:rPr lang="en-GB" dirty="0" err="1"/>
              <a:t>neque</a:t>
            </a:r>
            <a:r>
              <a:rPr lang="en-GB" dirty="0"/>
              <a:t> vitae tempus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nam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.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nam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et </a:t>
            </a:r>
            <a:r>
              <a:rPr lang="en-GB" dirty="0" err="1"/>
              <a:t>tortor</a:t>
            </a:r>
            <a:r>
              <a:rPr lang="en-GB" dirty="0"/>
              <a:t>.</a:t>
            </a:r>
          </a:p>
          <a:p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dui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. </a:t>
            </a:r>
            <a:r>
              <a:rPr lang="en-GB" dirty="0" err="1"/>
              <a:t>Condimentum</a:t>
            </a:r>
            <a:r>
              <a:rPr lang="en-GB" dirty="0"/>
              <a:t>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pellentesque</a:t>
            </a:r>
            <a:r>
              <a:rPr lang="en-GB" dirty="0"/>
              <a:t> id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tortor</a:t>
            </a:r>
            <a:r>
              <a:rPr lang="en-GB" dirty="0"/>
              <a:t> id </a:t>
            </a:r>
            <a:r>
              <a:rPr lang="en-GB" dirty="0" err="1"/>
              <a:t>aliquet</a:t>
            </a:r>
            <a:r>
              <a:rPr lang="en-GB" dirty="0"/>
              <a:t>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at.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nunc</a:t>
            </a:r>
            <a:r>
              <a:rPr lang="en-GB" dirty="0"/>
              <a:t> </a:t>
            </a:r>
            <a:r>
              <a:rPr lang="en-GB" dirty="0" err="1"/>
              <a:t>congue</a:t>
            </a:r>
            <a:r>
              <a:rPr lang="en-GB" dirty="0"/>
              <a:t> nisi vitae </a:t>
            </a:r>
            <a:r>
              <a:rPr lang="en-GB" dirty="0" err="1"/>
              <a:t>suscipit</a:t>
            </a:r>
            <a:r>
              <a:rPr lang="en-GB" dirty="0"/>
              <a:t>. Vitae </a:t>
            </a:r>
            <a:r>
              <a:rPr lang="en-GB" dirty="0" err="1"/>
              <a:t>nunc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dignissim</a:t>
            </a:r>
            <a:r>
              <a:rPr lang="en-GB" dirty="0"/>
              <a:t> </a:t>
            </a:r>
            <a:r>
              <a:rPr lang="en-GB" dirty="0" err="1"/>
              <a:t>sodales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sem. Fames ac </a:t>
            </a:r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 integer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.</a:t>
            </a:r>
          </a:p>
          <a:p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viverra</a:t>
            </a:r>
            <a:r>
              <a:rPr lang="en-GB" dirty="0"/>
              <a:t> </a:t>
            </a:r>
            <a:r>
              <a:rPr lang="en-GB" dirty="0" err="1"/>
              <a:t>maecenas</a:t>
            </a:r>
            <a:r>
              <a:rPr lang="en-GB" dirty="0"/>
              <a:t>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 vel.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cras</a:t>
            </a:r>
            <a:r>
              <a:rPr lang="en-GB" dirty="0"/>
              <a:t> pulvinar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nunc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. </a:t>
            </a:r>
            <a:r>
              <a:rPr lang="en-GB" dirty="0" err="1"/>
              <a:t>Lacus</a:t>
            </a:r>
            <a:r>
              <a:rPr lang="en-GB" dirty="0"/>
              <a:t>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faucibus</a:t>
            </a:r>
            <a:r>
              <a:rPr lang="en-GB" dirty="0"/>
              <a:t> </a:t>
            </a:r>
            <a:r>
              <a:rPr lang="en-GB" dirty="0" err="1"/>
              <a:t>interdum</a:t>
            </a:r>
            <a:r>
              <a:rPr lang="en-GB" dirty="0"/>
              <a:t> </a:t>
            </a:r>
            <a:r>
              <a:rPr lang="en-GB" dirty="0" err="1"/>
              <a:t>posuere</a:t>
            </a:r>
            <a:r>
              <a:rPr lang="en-GB" dirty="0"/>
              <a:t>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.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at </a:t>
            </a:r>
            <a:r>
              <a:rPr lang="en-GB" dirty="0" err="1"/>
              <a:t>imperdiet</a:t>
            </a:r>
            <a:r>
              <a:rPr lang="en-GB" dirty="0"/>
              <a:t> dui </a:t>
            </a:r>
            <a:r>
              <a:rPr lang="en-GB" dirty="0" err="1"/>
              <a:t>accumsan</a:t>
            </a:r>
            <a:r>
              <a:rPr lang="en-GB" dirty="0"/>
              <a:t>.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feugiat</a:t>
            </a:r>
            <a:r>
              <a:rPr lang="en-GB" dirty="0"/>
              <a:t> in ante. Maecenas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viverra</a:t>
            </a:r>
            <a:r>
              <a:rPr lang="en-GB" dirty="0"/>
              <a:t>. Parturient </a:t>
            </a:r>
            <a:r>
              <a:rPr lang="en-GB" dirty="0" err="1"/>
              <a:t>montes</a:t>
            </a:r>
            <a:r>
              <a:rPr lang="en-GB" dirty="0"/>
              <a:t> </a:t>
            </a:r>
            <a:r>
              <a:rPr lang="en-GB" dirty="0" err="1"/>
              <a:t>nascetur</a:t>
            </a:r>
            <a:r>
              <a:rPr lang="en-GB" dirty="0"/>
              <a:t> </a:t>
            </a:r>
            <a:r>
              <a:rPr lang="en-GB" dirty="0" err="1"/>
              <a:t>ridiculus</a:t>
            </a:r>
            <a:r>
              <a:rPr lang="en-GB" dirty="0"/>
              <a:t> </a:t>
            </a:r>
            <a:r>
              <a:rPr lang="en-GB" dirty="0" err="1"/>
              <a:t>mus</a:t>
            </a:r>
            <a:r>
              <a:rPr lang="en-GB" dirty="0"/>
              <a:t> </a:t>
            </a:r>
            <a:r>
              <a:rPr lang="en-GB" dirty="0" err="1"/>
              <a:t>mauris</a:t>
            </a:r>
            <a:r>
              <a:rPr lang="en-GB" dirty="0"/>
              <a:t> vitae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integer. </a:t>
            </a:r>
            <a:r>
              <a:rPr lang="en-GB" dirty="0" err="1"/>
              <a:t>Dignissim</a:t>
            </a:r>
            <a:r>
              <a:rPr lang="en-GB" dirty="0"/>
              <a:t> </a:t>
            </a:r>
            <a:r>
              <a:rPr lang="en-GB" dirty="0" err="1"/>
              <a:t>sodales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sem.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nam</a:t>
            </a:r>
            <a:r>
              <a:rPr lang="en-GB" dirty="0"/>
              <a:t> at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urna</a:t>
            </a:r>
            <a:r>
              <a:rPr lang="en-GB" dirty="0"/>
              <a:t> </a:t>
            </a:r>
            <a:r>
              <a:rPr lang="en-GB" dirty="0" err="1"/>
              <a:t>duis</a:t>
            </a:r>
            <a:r>
              <a:rPr lang="en-GB" dirty="0"/>
              <a:t> convallis convallis </a:t>
            </a:r>
            <a:r>
              <a:rPr lang="en-GB" dirty="0" err="1"/>
              <a:t>tellus</a:t>
            </a:r>
            <a:r>
              <a:rPr lang="en-GB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D74C0-E1E4-864D-AE9C-6026D2BF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C895C-7E63-494C-B58D-97F8C36D2279}" type="datetime4">
              <a:rPr lang="en-US" smtClean="0"/>
              <a:t>December 3, 2020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FB43B-89FA-C14E-8958-1B73D365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F0145-D633-0448-B18A-2DD9ED2B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6C1-8705-2F42-81F5-74F12F78E45E}" type="slidenum">
              <a:rPr lang="en-PT" smtClean="0"/>
              <a:t>3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28793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DF221-44C2-824D-8E95-660DB1D43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T" dirty="0"/>
              <a:t>Section Header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7A07C-AB48-5043-8624-AB1B6EC49C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T" dirty="0"/>
              <a:t>Section Sub-header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69E67-A25B-9247-8DD4-66B89A40F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141A-80FA-AE40-9252-8502F18460D4}" type="datetime4">
              <a:rPr lang="en-US" smtClean="0"/>
              <a:t>December 3, 2020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59D6D-94BC-744A-867E-CBD868F3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207CC-A337-1546-AF28-C97A786F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6C1-8705-2F42-81F5-74F12F78E45E}" type="slidenum">
              <a:rPr lang="en-PT" smtClean="0"/>
              <a:t>4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79188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2871C-442F-1942-85EF-0FE82A60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T" dirty="0"/>
              <a:t>Section Header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19CBE-0A64-E040-8E5E-C8A62FFDD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T" dirty="0"/>
              <a:t>Section Sub-header Here</a:t>
            </a:r>
          </a:p>
          <a:p>
            <a:endParaRPr lang="en-P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A414F-54EC-9648-9E81-A04913A6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141A-80FA-AE40-9252-8502F18460D4}" type="datetime4">
              <a:rPr lang="en-US" smtClean="0"/>
              <a:t>December 3, 2020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F92D3-E422-FA46-AA99-A2A0D38E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C1D07-CFA9-E140-89D9-53D293A3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6C1-8705-2F42-81F5-74F12F78E45E}" type="slidenum">
              <a:rPr lang="en-PT" smtClean="0"/>
              <a:t>5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09293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CC3E0-9968-0E45-A0FB-C4580D5F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T" dirty="0"/>
              <a:t>Title Example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FE864-CDD4-0949-BBA3-8D6C8A559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</a:t>
            </a:r>
            <a:r>
              <a:rPr lang="en-GB" dirty="0" err="1"/>
              <a:t>Feugiat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vestibulum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ullamcorper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ullamcorper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at </a:t>
            </a:r>
            <a:r>
              <a:rPr lang="en-GB" dirty="0" err="1"/>
              <a:t>ultrices</a:t>
            </a:r>
            <a:r>
              <a:rPr lang="en-GB" dirty="0"/>
              <a:t> mi tempus </a:t>
            </a:r>
            <a:r>
              <a:rPr lang="en-GB" dirty="0" err="1"/>
              <a:t>imperdiet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malesuada</a:t>
            </a:r>
            <a:r>
              <a:rPr lang="en-GB" dirty="0"/>
              <a:t> </a:t>
            </a:r>
            <a:r>
              <a:rPr lang="en-GB" dirty="0" err="1"/>
              <a:t>pellentesque</a:t>
            </a:r>
            <a:r>
              <a:rPr lang="en-GB" dirty="0"/>
              <a:t>. Auctor </a:t>
            </a:r>
            <a:r>
              <a:rPr lang="en-GB" dirty="0" err="1"/>
              <a:t>neque</a:t>
            </a:r>
            <a:r>
              <a:rPr lang="en-GB" dirty="0"/>
              <a:t> vitae tempus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nam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.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nam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et </a:t>
            </a:r>
            <a:r>
              <a:rPr lang="en-GB" dirty="0" err="1"/>
              <a:t>tortor</a:t>
            </a:r>
            <a:r>
              <a:rPr lang="en-GB" dirty="0"/>
              <a:t>.</a:t>
            </a:r>
          </a:p>
          <a:p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dui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. </a:t>
            </a:r>
            <a:r>
              <a:rPr lang="en-GB" dirty="0" err="1"/>
              <a:t>Condimentum</a:t>
            </a:r>
            <a:r>
              <a:rPr lang="en-GB" dirty="0"/>
              <a:t>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pellentesque</a:t>
            </a:r>
            <a:r>
              <a:rPr lang="en-GB" dirty="0"/>
              <a:t> id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tortor</a:t>
            </a:r>
            <a:r>
              <a:rPr lang="en-GB" dirty="0"/>
              <a:t> id </a:t>
            </a:r>
            <a:r>
              <a:rPr lang="en-GB" dirty="0" err="1"/>
              <a:t>aliquet</a:t>
            </a:r>
            <a:r>
              <a:rPr lang="en-GB" dirty="0"/>
              <a:t>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at.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nunc</a:t>
            </a:r>
            <a:r>
              <a:rPr lang="en-GB" dirty="0"/>
              <a:t> </a:t>
            </a:r>
            <a:r>
              <a:rPr lang="en-GB" dirty="0" err="1"/>
              <a:t>congue</a:t>
            </a:r>
            <a:r>
              <a:rPr lang="en-GB" dirty="0"/>
              <a:t> nisi vitae </a:t>
            </a:r>
            <a:r>
              <a:rPr lang="en-GB" dirty="0" err="1"/>
              <a:t>suscipit</a:t>
            </a:r>
            <a:r>
              <a:rPr lang="en-GB" dirty="0"/>
              <a:t>. Vitae </a:t>
            </a:r>
            <a:r>
              <a:rPr lang="en-GB" dirty="0" err="1"/>
              <a:t>nunc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dignissim</a:t>
            </a:r>
            <a:r>
              <a:rPr lang="en-GB" dirty="0"/>
              <a:t> </a:t>
            </a:r>
            <a:r>
              <a:rPr lang="en-GB" dirty="0" err="1"/>
              <a:t>sodales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sem. Fames ac </a:t>
            </a:r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 integer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.</a:t>
            </a:r>
          </a:p>
          <a:p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viverra</a:t>
            </a:r>
            <a:r>
              <a:rPr lang="en-GB" dirty="0"/>
              <a:t> </a:t>
            </a:r>
            <a:r>
              <a:rPr lang="en-GB" dirty="0" err="1"/>
              <a:t>maecenas</a:t>
            </a:r>
            <a:r>
              <a:rPr lang="en-GB" dirty="0"/>
              <a:t>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 vel.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cras</a:t>
            </a:r>
            <a:r>
              <a:rPr lang="en-GB" dirty="0"/>
              <a:t> pulvinar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nunc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. </a:t>
            </a:r>
            <a:r>
              <a:rPr lang="en-GB" dirty="0" err="1"/>
              <a:t>Lacus</a:t>
            </a:r>
            <a:r>
              <a:rPr lang="en-GB" dirty="0"/>
              <a:t>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faucibus</a:t>
            </a:r>
            <a:r>
              <a:rPr lang="en-GB" dirty="0"/>
              <a:t> </a:t>
            </a:r>
            <a:r>
              <a:rPr lang="en-GB" dirty="0" err="1"/>
              <a:t>interdum</a:t>
            </a:r>
            <a:r>
              <a:rPr lang="en-GB" dirty="0"/>
              <a:t> </a:t>
            </a:r>
            <a:r>
              <a:rPr lang="en-GB" dirty="0" err="1"/>
              <a:t>posuere</a:t>
            </a:r>
            <a:r>
              <a:rPr lang="en-GB" dirty="0"/>
              <a:t>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.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at </a:t>
            </a:r>
            <a:r>
              <a:rPr lang="en-GB" dirty="0" err="1"/>
              <a:t>imperdiet</a:t>
            </a:r>
            <a:r>
              <a:rPr lang="en-GB" dirty="0"/>
              <a:t> dui </a:t>
            </a:r>
            <a:r>
              <a:rPr lang="en-GB" dirty="0" err="1"/>
              <a:t>accumsan</a:t>
            </a:r>
            <a:r>
              <a:rPr lang="en-GB" dirty="0"/>
              <a:t>.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feugiat</a:t>
            </a:r>
            <a:r>
              <a:rPr lang="en-GB" dirty="0"/>
              <a:t> in ante. Maecenas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viverra</a:t>
            </a:r>
            <a:r>
              <a:rPr lang="en-GB" dirty="0"/>
              <a:t>. Parturient </a:t>
            </a:r>
            <a:r>
              <a:rPr lang="en-GB" dirty="0" err="1"/>
              <a:t>montes</a:t>
            </a:r>
            <a:r>
              <a:rPr lang="en-GB" dirty="0"/>
              <a:t> </a:t>
            </a:r>
            <a:r>
              <a:rPr lang="en-GB" dirty="0" err="1"/>
              <a:t>nascetur</a:t>
            </a:r>
            <a:r>
              <a:rPr lang="en-GB" dirty="0"/>
              <a:t> </a:t>
            </a:r>
            <a:r>
              <a:rPr lang="en-GB" dirty="0" err="1"/>
              <a:t>ridiculus</a:t>
            </a:r>
            <a:r>
              <a:rPr lang="en-GB" dirty="0"/>
              <a:t> </a:t>
            </a:r>
            <a:r>
              <a:rPr lang="en-GB" dirty="0" err="1"/>
              <a:t>mus</a:t>
            </a:r>
            <a:r>
              <a:rPr lang="en-GB" dirty="0"/>
              <a:t> </a:t>
            </a:r>
            <a:r>
              <a:rPr lang="en-GB" dirty="0" err="1"/>
              <a:t>mauris</a:t>
            </a:r>
            <a:r>
              <a:rPr lang="en-GB" dirty="0"/>
              <a:t> vitae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integer. </a:t>
            </a:r>
            <a:r>
              <a:rPr lang="en-GB" dirty="0" err="1"/>
              <a:t>Dignissim</a:t>
            </a:r>
            <a:r>
              <a:rPr lang="en-GB" dirty="0"/>
              <a:t> </a:t>
            </a:r>
            <a:r>
              <a:rPr lang="en-GB" dirty="0" err="1"/>
              <a:t>sodales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sem.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nam</a:t>
            </a:r>
            <a:r>
              <a:rPr lang="en-GB" dirty="0"/>
              <a:t> at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urna</a:t>
            </a:r>
            <a:r>
              <a:rPr lang="en-GB" dirty="0"/>
              <a:t> </a:t>
            </a:r>
            <a:r>
              <a:rPr lang="en-GB" dirty="0" err="1"/>
              <a:t>duis</a:t>
            </a:r>
            <a:r>
              <a:rPr lang="en-GB" dirty="0"/>
              <a:t> convallis convallis </a:t>
            </a:r>
            <a:r>
              <a:rPr lang="en-GB" dirty="0" err="1"/>
              <a:t>tellus</a:t>
            </a:r>
            <a:r>
              <a:rPr lang="en-GB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D74C0-E1E4-864D-AE9C-6026D2BF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C895C-7E63-494C-B58D-97F8C36D2279}" type="datetime4">
              <a:rPr lang="en-US" smtClean="0"/>
              <a:t>December 3, 2020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FB43B-89FA-C14E-8958-1B73D365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F0145-D633-0448-B18A-2DD9ED2B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6C1-8705-2F42-81F5-74F12F78E45E}" type="slidenum">
              <a:rPr lang="en-PT" smtClean="0"/>
              <a:t>6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26487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A973-9524-F047-B9AF-3A1E4F7CAA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T" dirty="0"/>
              <a:t>Thanks for your attention!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2F1A5-1536-AA4E-AFF7-7574D91271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PT" dirty="0"/>
              <a:t>John Doe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3B062-3559-D843-8F48-964625DB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ECED9-1E89-6C4F-BCEF-7BBFC36D7A0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en-US"/>
              <a:t>www.leadme-cost.eu</a:t>
            </a:r>
            <a:endParaRPr lang="en-PT" dirty="0"/>
          </a:p>
        </p:txBody>
      </p:sp>
    </p:spTree>
    <p:extLst>
      <p:ext uri="{BB962C8B-B14F-4D97-AF65-F5344CB8AC3E}">
        <p14:creationId xmlns:p14="http://schemas.microsoft.com/office/powerpoint/2010/main" val="98292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20EC3-3B28-6A43-8778-F1440E088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T" dirty="0"/>
              <a:t>Thanks for your attention!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710D8-28E9-6C4F-9F40-05FE4A18A4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PT" dirty="0"/>
              <a:t>John Doe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30C26-26A0-544A-9B86-527D796B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2020 COST Action CA19142 - LEAD-ME - All rights reserved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1AF7B-F9DE-4245-BB26-3E5EA426F30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www.leadme-cost.eu</a:t>
            </a:r>
            <a:endParaRPr lang="en-PT" dirty="0"/>
          </a:p>
        </p:txBody>
      </p:sp>
    </p:spTree>
    <p:extLst>
      <p:ext uri="{BB962C8B-B14F-4D97-AF65-F5344CB8AC3E}">
        <p14:creationId xmlns:p14="http://schemas.microsoft.com/office/powerpoint/2010/main" val="47719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522</Words>
  <Application>Microsoft Macintosh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Presentation Title Here</vt:lpstr>
      <vt:lpstr>Presentation Title Here</vt:lpstr>
      <vt:lpstr>Title Example Here</vt:lpstr>
      <vt:lpstr>Section Header Here</vt:lpstr>
      <vt:lpstr>Section Header Here</vt:lpstr>
      <vt:lpstr>Title Example Here</vt:lpstr>
      <vt:lpstr>Thanks for your attention!</vt:lpstr>
      <vt:lpstr>Thanks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Joao Granja</dc:creator>
  <cp:lastModifiedBy>Joao Granja</cp:lastModifiedBy>
  <cp:revision>7</cp:revision>
  <dcterms:created xsi:type="dcterms:W3CDTF">2020-12-03T13:47:36Z</dcterms:created>
  <dcterms:modified xsi:type="dcterms:W3CDTF">2020-12-03T14:27:25Z</dcterms:modified>
</cp:coreProperties>
</file>